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0" r:id="rId4"/>
    <p:sldId id="263" r:id="rId5"/>
    <p:sldId id="261" r:id="rId6"/>
    <p:sldId id="267" r:id="rId7"/>
    <p:sldId id="262" r:id="rId8"/>
    <p:sldId id="271" r:id="rId9"/>
    <p:sldId id="266" r:id="rId10"/>
    <p:sldId id="268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5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38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5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3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2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4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2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6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2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9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24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96A6F-4265-4EED-9881-574E73D320AA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3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88420"/>
            <a:ext cx="9144000" cy="2387600"/>
          </a:xfrm>
        </p:spPr>
        <p:txBody>
          <a:bodyPr>
            <a:normAutofit/>
          </a:bodyPr>
          <a:lstStyle/>
          <a:p>
            <a:r>
              <a:rPr lang="ru-RU" sz="13800" dirty="0"/>
              <a:t>Фото-отчет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94518"/>
            <a:ext cx="9144000" cy="1655762"/>
          </a:xfrm>
        </p:spPr>
        <p:txBody>
          <a:bodyPr>
            <a:normAutofit/>
          </a:bodyPr>
          <a:lstStyle/>
          <a:p>
            <a:r>
              <a:rPr lang="ru-RU" sz="7200" dirty="0"/>
              <a:t>«Июль-22»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9" y="136081"/>
            <a:ext cx="2645472" cy="63898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/>
        </p:blipFill>
        <p:spPr bwMode="auto">
          <a:xfrm>
            <a:off x="5011238" y="-67469"/>
            <a:ext cx="7673340" cy="105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86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Восстановление подпора деревьев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49" y="1825625"/>
            <a:ext cx="2447627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17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300271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137" y="53874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С уважение и заботой о вас, </a:t>
            </a:r>
          </a:p>
          <a:p>
            <a:pPr algn="ctr"/>
            <a:r>
              <a:rPr lang="ru-RU" sz="2400" b="1" dirty="0"/>
              <a:t>ТСН «</a:t>
            </a:r>
            <a:r>
              <a:rPr lang="ru-RU" sz="2400" b="1" dirty="0" err="1"/>
              <a:t>Роял</a:t>
            </a:r>
            <a:r>
              <a:rPr lang="ru-RU" sz="2400" b="1" dirty="0"/>
              <a:t> Парк» и ООО «УК» Сервис Экспресс</a:t>
            </a:r>
          </a:p>
        </p:txBody>
      </p:sp>
    </p:spTree>
    <p:extLst>
      <p:ext uri="{BB962C8B-B14F-4D97-AF65-F5344CB8AC3E}">
        <p14:creationId xmlns:p14="http://schemas.microsoft.com/office/powerpoint/2010/main" val="236087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Установка датчика системы пожарной безопасности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948" y="1809636"/>
            <a:ext cx="1965297" cy="43673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68" y="1825625"/>
            <a:ext cx="3258064" cy="4351338"/>
          </a:xfrm>
        </p:spPr>
      </p:pic>
    </p:spTree>
    <p:extLst>
      <p:ext uri="{BB962C8B-B14F-4D97-AF65-F5344CB8AC3E}">
        <p14:creationId xmlns:p14="http://schemas.microsoft.com/office/powerpoint/2010/main" val="334595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Заделка технологического отверстия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44030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Восстановление двери шкафа электрощита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86" y="2116904"/>
            <a:ext cx="3290208" cy="4386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64" y="2116904"/>
            <a:ext cx="3290208" cy="4386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842" y="2118600"/>
            <a:ext cx="2466702" cy="438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5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Благоустройство набережной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1" y="1825625"/>
            <a:ext cx="2447627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54" y="1825625"/>
            <a:ext cx="2447627" cy="435133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38" y="2638697"/>
            <a:ext cx="4717688" cy="353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9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05" y="1825625"/>
            <a:ext cx="3263503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93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546897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Ремонт террасного покрытия набережной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6" y="1912710"/>
            <a:ext cx="2447627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03" y="1908331"/>
            <a:ext cx="2484380" cy="44166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46" y="1939021"/>
            <a:ext cx="3289491" cy="43859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87" y="1939021"/>
            <a:ext cx="2467118" cy="43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1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54" y="3104809"/>
            <a:ext cx="2286561" cy="30487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3179944"/>
            <a:ext cx="3665400" cy="299234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9" y="3104809"/>
            <a:ext cx="3348814" cy="30674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29" y="3179944"/>
            <a:ext cx="2244260" cy="299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7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Устранение засора </a:t>
            </a:r>
            <a:r>
              <a:rPr lang="ru-RU" dirty="0" err="1"/>
              <a:t>ливнёвой</a:t>
            </a:r>
            <a:r>
              <a:rPr lang="ru-RU" dirty="0"/>
              <a:t> системы водоотведения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60" y="1825625"/>
            <a:ext cx="2447627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123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610181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49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Фото-отчет</vt:lpstr>
      <vt:lpstr>Установка датчика системы пожарной безопасности</vt:lpstr>
      <vt:lpstr>Заделка технологического отверстия</vt:lpstr>
      <vt:lpstr>Восстановление двери шкафа электрощита</vt:lpstr>
      <vt:lpstr>Благоустройство набережной</vt:lpstr>
      <vt:lpstr>Презентация PowerPoint</vt:lpstr>
      <vt:lpstr>Ремонт террасного покрытия набережной</vt:lpstr>
      <vt:lpstr>Презентация PowerPoint</vt:lpstr>
      <vt:lpstr>Устранение засора ливнёвой системы водоотведения</vt:lpstr>
      <vt:lpstr>Восстановление подпора деревьев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Фото-отчет</dc:title>
  <dc:creator>Диспетчер Роял-Парк</dc:creator>
  <cp:lastModifiedBy>royalparkspb@yandex.ru</cp:lastModifiedBy>
  <cp:revision>9</cp:revision>
  <dcterms:created xsi:type="dcterms:W3CDTF">2022-07-30T11:28:52Z</dcterms:created>
  <dcterms:modified xsi:type="dcterms:W3CDTF">2022-08-24T08:23:21Z</dcterms:modified>
</cp:coreProperties>
</file>